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9" r:id="rId3"/>
    <p:sldId id="329" r:id="rId4"/>
    <p:sldId id="321" r:id="rId5"/>
    <p:sldId id="284" r:id="rId6"/>
    <p:sldId id="319" r:id="rId7"/>
    <p:sldId id="320" r:id="rId8"/>
    <p:sldId id="331" r:id="rId9"/>
    <p:sldId id="330" r:id="rId10"/>
    <p:sldId id="322" r:id="rId11"/>
    <p:sldId id="323" r:id="rId12"/>
    <p:sldId id="324" r:id="rId13"/>
    <p:sldId id="325" r:id="rId14"/>
    <p:sldId id="326" r:id="rId15"/>
    <p:sldId id="327" r:id="rId16"/>
    <p:sldId id="318" r:id="rId17"/>
    <p:sldId id="328" r:id="rId18"/>
    <p:sldId id="317" r:id="rId19"/>
    <p:sldId id="314" r:id="rId20"/>
    <p:sldId id="31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2/Association%20with%20CDS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2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06039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130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CDS name and continue……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Fiori App on top of CDS View with Dynamic Feature’s like Search , Filter Bar ,Navigation etc.</a:t>
            </a: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Comparison Between CDS v/s DDIC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Use Cases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US" sz="1800" dirty="0" smtClean="0">
                <a:solidFill>
                  <a:schemeClr val="bg1"/>
                </a:solidFill>
              </a:rPr>
              <a:t>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Introduction to OData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</a:t>
            </a:r>
            <a:r>
              <a:rPr lang="en-US" sz="1800" dirty="0" smtClean="0">
                <a:solidFill>
                  <a:schemeClr val="bg1"/>
                </a:solidFill>
              </a:rPr>
              <a:t>Views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How to Use BAS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Comparison of CDS v/s DDIC Views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7D674812-5496-48E2-97C8-55A836284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61908"/>
              </p:ext>
            </p:extLst>
          </p:nvPr>
        </p:nvGraphicFramePr>
        <p:xfrm>
          <a:off x="491861" y="908720"/>
          <a:ext cx="10571103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856">
                  <a:extLst>
                    <a:ext uri="{9D8B030D-6E8A-4147-A177-3AD203B41FA5}">
                      <a16:colId xmlns:a16="http://schemas.microsoft.com/office/drawing/2014/main" xmlns="" val="607046596"/>
                    </a:ext>
                  </a:extLst>
                </a:gridCol>
                <a:gridCol w="2786958">
                  <a:extLst>
                    <a:ext uri="{9D8B030D-6E8A-4147-A177-3AD203B41FA5}">
                      <a16:colId xmlns:a16="http://schemas.microsoft.com/office/drawing/2014/main" xmlns="" val="3443642035"/>
                    </a:ext>
                  </a:extLst>
                </a:gridCol>
                <a:gridCol w="2587289">
                  <a:extLst>
                    <a:ext uri="{9D8B030D-6E8A-4147-A177-3AD203B41FA5}">
                      <a16:colId xmlns:a16="http://schemas.microsoft.com/office/drawing/2014/main" xmlns="" val="3583602026"/>
                    </a:ext>
                  </a:extLst>
                </a:gridCol>
              </a:tblGrid>
              <a:tr h="450923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CDS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6598391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Code push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803376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95840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Outer Join and Unions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284466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 Expressions like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027767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Analytic Adoption </a:t>
                      </a:r>
                      <a:r>
                        <a:rPr lang="en-US" sz="1800" dirty="0"/>
                        <a:t>(SAC, S/4HANA Embedded)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227899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Ready-to-use Content by 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4170030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Extensions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796804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OData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 (Manual – SEGW)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989798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Type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6596778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Metadata Extension and 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475370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Built-in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960088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7513439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Ready-made system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$session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1143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650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xmlns="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xmlns="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xmlns="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xmlns="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xmlns="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0018F12-D2F9-469A-A071-EBB5B4814F87}"/>
              </a:ext>
            </a:extLst>
          </p:cNvPr>
          <p:cNvSpPr/>
          <p:nvPr/>
        </p:nvSpPr>
        <p:spPr>
          <a:xfrm>
            <a:off x="5054536" y="4211139"/>
            <a:ext cx="1762951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Practices in Association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72820C-F5FD-4A88-B639-E32106C5BDAD}"/>
              </a:ext>
            </a:extLst>
          </p:cNvPr>
          <p:cNvSpPr txBox="1"/>
          <p:nvPr/>
        </p:nvSpPr>
        <p:spPr>
          <a:xfrm>
            <a:off x="696316" y="1052736"/>
            <a:ext cx="11014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 must be given an alias name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name should start with underscore _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Associations are of 2 types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Ad-Hoc Association (Which forces Join)</a:t>
            </a:r>
          </a:p>
          <a:p>
            <a:pPr marL="742950" lvl="1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Exposed Association (which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is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ondemand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should only use ad-hoc, if its absolutely necessary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have multiple associations in one view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An association would have cardinality as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min..max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Min </a:t>
            </a: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 0,1 and max  1, 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0..1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1..1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1..*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association[1] – this means min is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80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Introduction to OData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320" y="1103164"/>
            <a:ext cx="107253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OData is </a:t>
            </a:r>
            <a:r>
              <a:rPr lang="en-US" sz="1800" b="1" dirty="0">
                <a:solidFill>
                  <a:schemeClr val="bg1"/>
                </a:solidFill>
              </a:rPr>
              <a:t>open data protocol</a:t>
            </a:r>
            <a:r>
              <a:rPr lang="en-US" sz="1800" dirty="0">
                <a:solidFill>
                  <a:schemeClr val="bg1"/>
                </a:solidFill>
              </a:rPr>
              <a:t>, it is used to create REST based services, initially developed by the OASIS (Organization for the Advancement of Structured Information Standards) company later acquired by Microsoft and make open source.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simplest definition of OData would be that it is a standardized protocol built over existing HTTP and REST protocols supporting CRUD (Create, Read, Update, Delete) operations for creating and consuming data APIs.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Currently OData is widely used for exposing data.</a:t>
            </a:r>
          </a:p>
        </p:txBody>
      </p:sp>
      <p:pic>
        <p:nvPicPr>
          <p:cNvPr id="10" name="Picture 2" descr="OData – Everything that you need to know (Part 4)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96" y="2901433"/>
            <a:ext cx="5726849" cy="38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4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9333</TotalTime>
  <Words>799</Words>
  <Application>Microsoft Office PowerPoint</Application>
  <PresentationFormat>Custom</PresentationFormat>
  <Paragraphs>225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 Unicode MS</vt:lpstr>
      <vt:lpstr>Arial</vt:lpstr>
      <vt:lpstr>Arial</vt:lpstr>
      <vt:lpstr>Arial Black</vt:lpstr>
      <vt:lpstr>Arial Bold</vt:lpstr>
      <vt:lpstr>Calibri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12</vt:lpstr>
      <vt:lpstr>Comparison of CDS v/s DDIC Views</vt:lpstr>
      <vt:lpstr>When to Use which Annotation</vt:lpstr>
      <vt:lpstr>CDS: Common Basics for Domain Specific Framework </vt:lpstr>
      <vt:lpstr>CDS Associations</vt:lpstr>
      <vt:lpstr>CDS Associations : Advantages</vt:lpstr>
      <vt:lpstr>Best Practices in Association</vt:lpstr>
      <vt:lpstr>Introduction to OData</vt:lpstr>
      <vt:lpstr>Create ODATA on top of CDS</vt:lpstr>
      <vt:lpstr>Exercise 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267</cp:revision>
  <dcterms:created xsi:type="dcterms:W3CDTF">2013-09-12T13:05:01Z</dcterms:created>
  <dcterms:modified xsi:type="dcterms:W3CDTF">2021-11-08T11:14:00Z</dcterms:modified>
</cp:coreProperties>
</file>